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69" autoAdjust="0"/>
    <p:restoredTop sz="94660"/>
  </p:normalViewPr>
  <p:slideViewPr>
    <p:cSldViewPr snapToGrid="0">
      <p:cViewPr>
        <p:scale>
          <a:sx n="75" d="100"/>
          <a:sy n="75" d="100"/>
        </p:scale>
        <p:origin x="3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8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17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93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08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715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032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744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40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369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86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80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1E8F4-3719-4033-9A3C-83E95BFF53EA}" type="datetimeFigureOut">
              <a:rPr lang="pt-BR" smtClean="0"/>
              <a:t>14/05/2021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921F9-95B5-4D08-96F0-791EE74012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027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5707" t="-223" r="31400" b="1622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430" t="1986" r="32582" b="25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6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9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588" t="222" r="32673" b="22000"/>
          <a:stretch/>
        </p:blipFill>
        <p:spPr>
          <a:xfrm>
            <a:off x="228599" y="-266700"/>
            <a:ext cx="11963401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52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588" t="2888" r="32477" b="228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5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5314" t="578" r="31518" b="15189"/>
          <a:stretch/>
        </p:blipFill>
        <p:spPr>
          <a:xfrm>
            <a:off x="1" y="0"/>
            <a:ext cx="12192000" cy="681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0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35218" t="222" r="31689" b="15673"/>
          <a:stretch/>
        </p:blipFill>
        <p:spPr>
          <a:xfrm>
            <a:off x="-58868" y="1"/>
            <a:ext cx="12250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5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5316" t="1111" r="31693" b="14889"/>
          <a:stretch/>
        </p:blipFill>
        <p:spPr>
          <a:xfrm>
            <a:off x="1" y="0"/>
            <a:ext cx="12192000" cy="68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3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5218" t="222" r="31327" b="14445"/>
          <a:stretch/>
        </p:blipFill>
        <p:spPr>
          <a:xfrm>
            <a:off x="1" y="0"/>
            <a:ext cx="12206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5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687" t="2430" r="32694" b="21718"/>
          <a:stretch/>
        </p:blipFill>
        <p:spPr>
          <a:xfrm>
            <a:off x="0" y="-1"/>
            <a:ext cx="1215609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5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392" r="32575" b="23334"/>
          <a:stretch/>
        </p:blipFill>
        <p:spPr>
          <a:xfrm>
            <a:off x="0" y="0"/>
            <a:ext cx="1207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3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490" r="34239" b="25555"/>
          <a:stretch/>
        </p:blipFill>
        <p:spPr>
          <a:xfrm>
            <a:off x="0" y="0"/>
            <a:ext cx="12242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3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6354" t="2445" r="32715" b="2155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108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Consultoria Terra</dc:creator>
  <cp:lastModifiedBy>Consultoria Terra</cp:lastModifiedBy>
  <cp:revision>9</cp:revision>
  <dcterms:created xsi:type="dcterms:W3CDTF">2021-05-14T12:13:59Z</dcterms:created>
  <dcterms:modified xsi:type="dcterms:W3CDTF">2021-05-14T14:04:40Z</dcterms:modified>
</cp:coreProperties>
</file>